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7"/>
  </p:notesMasterIdLst>
  <p:handoutMasterIdLst>
    <p:handoutMasterId r:id="rId8"/>
  </p:handoutMasterIdLst>
  <p:sldIdLst>
    <p:sldId id="257" r:id="rId5"/>
    <p:sldId id="258" r:id="rId6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9-4-2020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 week 9 en 10 ‘Mijn leefomgeving’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607438"/>
              </p:ext>
            </p:extLst>
          </p:nvPr>
        </p:nvGraphicFramePr>
        <p:xfrm>
          <a:off x="1205346" y="1690688"/>
          <a:ext cx="9071033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7520">
                  <a:extLst>
                    <a:ext uri="{9D8B030D-6E8A-4147-A177-3AD203B41FA5}">
                      <a16:colId xmlns:a16="http://schemas.microsoft.com/office/drawing/2014/main" val="1361669739"/>
                    </a:ext>
                  </a:extLst>
                </a:gridCol>
                <a:gridCol w="4156363">
                  <a:extLst>
                    <a:ext uri="{9D8B030D-6E8A-4147-A177-3AD203B41FA5}">
                      <a16:colId xmlns:a16="http://schemas.microsoft.com/office/drawing/2014/main" val="3989391039"/>
                    </a:ext>
                  </a:extLst>
                </a:gridCol>
                <a:gridCol w="1897150">
                  <a:extLst>
                    <a:ext uri="{9D8B030D-6E8A-4147-A177-3AD203B41FA5}">
                      <a16:colId xmlns:a16="http://schemas.microsoft.com/office/drawing/2014/main" val="247033184"/>
                    </a:ext>
                  </a:extLst>
                </a:gridCol>
              </a:tblGrid>
              <a:tr h="286019">
                <a:tc>
                  <a:txBody>
                    <a:bodyPr/>
                    <a:lstStyle/>
                    <a:p>
                      <a:r>
                        <a:rPr lang="nl-NL" dirty="0" smtClean="0"/>
                        <a:t>Week 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402772"/>
                  </a:ext>
                </a:extLst>
              </a:tr>
              <a:tr h="286019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Donderdag 9 </a:t>
                      </a:r>
                      <a:r>
                        <a:rPr lang="nl-NL" sz="1600" dirty="0" smtClean="0"/>
                        <a:t>april 3</a:t>
                      </a:r>
                      <a:r>
                        <a:rPr lang="nl-NL" sz="1600" baseline="30000" dirty="0" smtClean="0"/>
                        <a:t>e</a:t>
                      </a:r>
                      <a:r>
                        <a:rPr lang="nl-NL" sz="1600" dirty="0" smtClean="0"/>
                        <a:t> uur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i="0" baseline="0" dirty="0" smtClean="0"/>
                        <a:t>Installeer QMP en maak de oefentoets </a:t>
                      </a:r>
                      <a:r>
                        <a:rPr lang="nl-NL" sz="1600" dirty="0" smtClean="0"/>
                        <a:t>Voorbereiden presentaties</a:t>
                      </a:r>
                      <a:endParaRPr lang="nl-NL" sz="160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Rianne / Thomas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120465"/>
                  </a:ext>
                </a:extLst>
              </a:tr>
              <a:tr h="286019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Donderdag 9 april vóór 23:59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Portfolio deadline (5 LA’s en 2 </a:t>
                      </a:r>
                      <a:r>
                        <a:rPr lang="nl-NL" sz="1600" dirty="0" smtClean="0"/>
                        <a:t>begripsvorming</a:t>
                      </a:r>
                      <a:r>
                        <a:rPr lang="nl-NL" sz="16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075011"/>
                  </a:ext>
                </a:extLst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783402"/>
              </p:ext>
            </p:extLst>
          </p:nvPr>
        </p:nvGraphicFramePr>
        <p:xfrm>
          <a:off x="1205346" y="3325090"/>
          <a:ext cx="9071033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678">
                  <a:extLst>
                    <a:ext uri="{9D8B030D-6E8A-4147-A177-3AD203B41FA5}">
                      <a16:colId xmlns:a16="http://schemas.microsoft.com/office/drawing/2014/main" val="1361669739"/>
                    </a:ext>
                  </a:extLst>
                </a:gridCol>
                <a:gridCol w="3870223">
                  <a:extLst>
                    <a:ext uri="{9D8B030D-6E8A-4147-A177-3AD203B41FA5}">
                      <a16:colId xmlns:a16="http://schemas.microsoft.com/office/drawing/2014/main" val="3989391039"/>
                    </a:ext>
                  </a:extLst>
                </a:gridCol>
                <a:gridCol w="2177132">
                  <a:extLst>
                    <a:ext uri="{9D8B030D-6E8A-4147-A177-3AD203B41FA5}">
                      <a16:colId xmlns:a16="http://schemas.microsoft.com/office/drawing/2014/main" val="247033184"/>
                    </a:ext>
                  </a:extLst>
                </a:gridCol>
              </a:tblGrid>
              <a:tr h="286019">
                <a:tc>
                  <a:txBody>
                    <a:bodyPr/>
                    <a:lstStyle/>
                    <a:p>
                      <a:r>
                        <a:rPr lang="nl-NL" dirty="0" smtClean="0"/>
                        <a:t>Week 10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402772"/>
                  </a:ext>
                </a:extLst>
              </a:tr>
              <a:tr h="286019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Donderdag 16</a:t>
                      </a:r>
                      <a:r>
                        <a:rPr lang="nl-NL" sz="1600" baseline="0" dirty="0" smtClean="0"/>
                        <a:t> </a:t>
                      </a:r>
                      <a:r>
                        <a:rPr lang="nl-NL" sz="1600" baseline="0" dirty="0" smtClean="0"/>
                        <a:t>april 10:00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baseline="0" dirty="0" smtClean="0"/>
                        <a:t>Kennistoets ‘Mijn leefomgeving</a:t>
                      </a:r>
                      <a:r>
                        <a:rPr lang="nl-NL" sz="1600" baseline="0" dirty="0" smtClean="0"/>
                        <a:t>’ </a:t>
                      </a:r>
                    </a:p>
                    <a:p>
                      <a:r>
                        <a:rPr lang="nl-NL" sz="1600" b="1" baseline="0" dirty="0" smtClean="0"/>
                        <a:t>!Op school!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smtClean="0"/>
                        <a:t>Rianne</a:t>
                      </a:r>
                      <a:r>
                        <a:rPr lang="nl-NL" sz="1600" baseline="0" dirty="0" smtClean="0"/>
                        <a:t> /</a:t>
                      </a:r>
                      <a:r>
                        <a:rPr lang="nl-NL" sz="1600" dirty="0" smtClean="0"/>
                        <a:t> Thomas</a:t>
                      </a:r>
                      <a:endParaRPr lang="nl-NL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998818"/>
                  </a:ext>
                </a:extLst>
              </a:tr>
              <a:tr h="286019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Donderdag 16 april </a:t>
                      </a:r>
                      <a:r>
                        <a:rPr lang="nl-NL" sz="1600" baseline="0" dirty="0" smtClean="0"/>
                        <a:t>13:00 – 14:30 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Online presentaties </a:t>
                      </a:r>
                      <a:r>
                        <a:rPr lang="nl-NL" sz="1600" dirty="0" smtClean="0"/>
                        <a:t>‘Mijn leefomgeving</a:t>
                      </a:r>
                      <a:r>
                        <a:rPr lang="nl-NL" sz="1600" dirty="0" smtClean="0"/>
                        <a:t>’</a:t>
                      </a:r>
                    </a:p>
                    <a:p>
                      <a:r>
                        <a:rPr lang="nl-NL" sz="1600" b="1" dirty="0" smtClean="0"/>
                        <a:t>!Thuis!</a:t>
                      </a:r>
                    </a:p>
                    <a:p>
                      <a:r>
                        <a:rPr lang="nl-NL" sz="1600" dirty="0" smtClean="0"/>
                        <a:t>13:00 – 13:30</a:t>
                      </a:r>
                      <a:r>
                        <a:rPr lang="nl-NL" sz="1600" baseline="0" dirty="0" smtClean="0"/>
                        <a:t> &gt; Nikki, Luna, Stijn en </a:t>
                      </a:r>
                      <a:r>
                        <a:rPr lang="nl-NL" sz="1600" baseline="0" dirty="0" err="1" smtClean="0"/>
                        <a:t>Shamar</a:t>
                      </a:r>
                      <a:endParaRPr lang="nl-NL" sz="1600" dirty="0" smtClean="0"/>
                    </a:p>
                    <a:p>
                      <a:r>
                        <a:rPr lang="nl-NL" sz="1600" dirty="0" smtClean="0"/>
                        <a:t>13:30 – 14:00</a:t>
                      </a:r>
                      <a:r>
                        <a:rPr lang="nl-NL" sz="1600" baseline="0" dirty="0" smtClean="0"/>
                        <a:t> &gt; Kenny, Björn, Ruben en Bas</a:t>
                      </a:r>
                      <a:endParaRPr lang="nl-NL" sz="1600" dirty="0" smtClean="0"/>
                    </a:p>
                    <a:p>
                      <a:r>
                        <a:rPr lang="nl-NL" sz="1600" dirty="0" smtClean="0"/>
                        <a:t>14:00</a:t>
                      </a:r>
                      <a:r>
                        <a:rPr lang="nl-NL" sz="1600" baseline="0" dirty="0" smtClean="0"/>
                        <a:t> – 14:30 &gt; Eline, Nikie, Bart en Senne</a:t>
                      </a:r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Rianne</a:t>
                      </a:r>
                      <a:r>
                        <a:rPr lang="nl-NL" sz="1600" baseline="0" dirty="0" smtClean="0"/>
                        <a:t> /</a:t>
                      </a:r>
                      <a:r>
                        <a:rPr lang="nl-NL" sz="1600" dirty="0" smtClean="0"/>
                        <a:t> Thomas</a:t>
                      </a:r>
                      <a:endParaRPr lang="nl-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120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41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Procedure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1995055" y="1781847"/>
            <a:ext cx="733182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Je </a:t>
            </a:r>
            <a:r>
              <a:rPr lang="nl-NL" dirty="0"/>
              <a:t>kunt de school binnen komen tussen </a:t>
            </a:r>
            <a:r>
              <a:rPr lang="nl-NL" dirty="0" smtClean="0"/>
              <a:t>09.30 </a:t>
            </a:r>
            <a:r>
              <a:rPr lang="nl-NL" dirty="0"/>
              <a:t>en </a:t>
            </a:r>
            <a:r>
              <a:rPr lang="nl-NL" dirty="0" smtClean="0"/>
              <a:t>09.45 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Je volgt de procedures zoals ze op school worden aangegeven.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Je houdt altijd minimaal 1,5 meter afstand van anderen.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Je neemt plaats in het lokaal op een toegewezen plek.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Je zorgt dat je vanaf </a:t>
            </a:r>
            <a:r>
              <a:rPr lang="nl-NL" dirty="0" smtClean="0"/>
              <a:t>09.45 </a:t>
            </a:r>
            <a:r>
              <a:rPr lang="nl-NL" dirty="0"/>
              <a:t>in het lokaal zit en start je laptop op.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10.00 </a:t>
            </a:r>
            <a:r>
              <a:rPr lang="nl-NL" dirty="0"/>
              <a:t>uur START toets, iedereen zit klaar.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Vanaf </a:t>
            </a:r>
            <a:r>
              <a:rPr lang="nl-NL" dirty="0" smtClean="0"/>
              <a:t>10.00 </a:t>
            </a:r>
            <a:r>
              <a:rPr lang="nl-NL" dirty="0"/>
              <a:t>uur géén toegang meer tot lokaal.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Iedereen blijft minimaal 30 minuten in het lokaal.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Vanaf </a:t>
            </a:r>
            <a:r>
              <a:rPr lang="nl-NL" dirty="0" smtClean="0"/>
              <a:t>10.30 </a:t>
            </a:r>
            <a:r>
              <a:rPr lang="nl-NL" dirty="0"/>
              <a:t>mag het lokaal individueel verlaten worden.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Je verlaat direct het schoolgebouw.</a:t>
            </a:r>
          </a:p>
        </p:txBody>
      </p:sp>
    </p:spTree>
    <p:extLst>
      <p:ext uri="{BB962C8B-B14F-4D97-AF65-F5344CB8AC3E}">
        <p14:creationId xmlns:p14="http://schemas.microsoft.com/office/powerpoint/2010/main" val="222879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4A9877-42EC-491F-A4C4-48D76288CF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7DE6F1-65E5-4742-993C-166C160C650C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47a28104-336f-447d-946e-e305ac2bcd47"/>
    <ds:schemaRef ds:uri="http://schemas.microsoft.com/office/infopath/2007/PartnerControls"/>
    <ds:schemaRef ds:uri="http://purl.org/dc/elements/1.1/"/>
    <ds:schemaRef ds:uri="34354c1b-6b8c-435b-ad50-990538c19557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3753</TotalTime>
  <Words>211</Words>
  <Application>Microsoft Office PowerPoint</Application>
  <PresentationFormat>Breedbeeld</PresentationFormat>
  <Paragraphs>30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Thema1</vt:lpstr>
      <vt:lpstr>Planning week 9 en 10 ‘Mijn leefomgeving’</vt:lpstr>
      <vt:lpstr>Procedure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48</cp:revision>
  <dcterms:created xsi:type="dcterms:W3CDTF">2017-09-05T13:31:36Z</dcterms:created>
  <dcterms:modified xsi:type="dcterms:W3CDTF">2020-04-09T08:08:34Z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